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0" r:id="rId3"/>
    <p:sldId id="271" r:id="rId4"/>
    <p:sldId id="284" r:id="rId5"/>
    <p:sldId id="274" r:id="rId6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074"/>
    <a:srgbClr val="04374A"/>
    <a:srgbClr val="3399F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>
        <p:scale>
          <a:sx n="105" d="100"/>
          <a:sy n="105" d="100"/>
        </p:scale>
        <p:origin x="-17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73216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КЛАССная</a:t>
            </a:r>
            <a:r>
              <a:rPr lang="ru-RU" sz="3200" dirty="0" smtClean="0"/>
              <a:t> прогулка3 «б» класса по  главной улице нашего города.</a:t>
            </a:r>
            <a:endParaRPr lang="ru-RU" sz="3200" b="1" dirty="0"/>
          </a:p>
        </p:txBody>
      </p:sp>
      <p:pic>
        <p:nvPicPr>
          <p:cNvPr id="9" name="Picture 2" descr="C:\Users\Сергей\Desktop\конкурс лучшая 20\K2USc6xiTL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3"/>
            <a:ext cx="3417710" cy="45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Улица Ленина в Перми не представлена классической линией, а « петляет» вдоль территории Ленинского и Дзержинского районов.</a:t>
            </a:r>
          </a:p>
          <a:p>
            <a:r>
              <a:rPr lang="ru-RU" dirty="0" smtClean="0"/>
              <a:t>На ней расположены административные  и культурные учреждения, магазины.</a:t>
            </a:r>
          </a:p>
          <a:p>
            <a:r>
              <a:rPr lang="ru-RU" dirty="0" smtClean="0"/>
              <a:t> Вдоль улицы тянется городская эспланада. Протяженность улицы 5 км.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w\Downloads\шаблон грамоты (1)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47623" r="4702" b="4369"/>
          <a:stretch/>
        </p:blipFill>
        <p:spPr bwMode="auto">
          <a:xfrm>
            <a:off x="-108520" y="-171400"/>
            <a:ext cx="9144000" cy="691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340768"/>
            <a:ext cx="68225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hw\Desktop\logo-black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0" y="214026"/>
            <a:ext cx="1591479" cy="12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dirty="0" smtClean="0"/>
              <a:t>            Экскурсия </a:t>
            </a:r>
            <a:r>
              <a:rPr lang="ru-RU" dirty="0" smtClean="0"/>
              <a:t>в библиотеку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185лет Пермской краевой библиотеки имени </a:t>
            </a:r>
            <a:r>
              <a:rPr lang="ru-RU" dirty="0" err="1" smtClean="0"/>
              <a:t>М.Горького</a:t>
            </a:r>
            <a:endParaRPr lang="ru-RU" dirty="0" smtClean="0"/>
          </a:p>
          <a:p>
            <a:r>
              <a:rPr lang="ru-RU" dirty="0" smtClean="0"/>
              <a:t>Ребята побывали в удивительном городе ,где вместо улиц-ряды книжных стеллажей, вместо этажей –книжные полки </a:t>
            </a:r>
          </a:p>
          <a:p>
            <a:r>
              <a:rPr lang="ru-RU" dirty="0" smtClean="0"/>
              <a:t>Узнали о истории библиотеки ,о знаменитых читателях «</a:t>
            </a:r>
            <a:r>
              <a:rPr lang="ru-RU" dirty="0" err="1" smtClean="0"/>
              <a:t>Горьковки</a:t>
            </a:r>
            <a:r>
              <a:rPr lang="ru-RU" dirty="0" smtClean="0"/>
              <a:t>»,о сегодняшних достижениях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w\Downloads\шаблон грамоты (1)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47623" r="4702" b="4369"/>
          <a:stretch/>
        </p:blipFill>
        <p:spPr bwMode="auto">
          <a:xfrm>
            <a:off x="0" y="-54024"/>
            <a:ext cx="9144000" cy="691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449084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hw\Desktop\logo-black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1" y="214026"/>
            <a:ext cx="1572386" cy="11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Самая большая книга</a:t>
            </a:r>
            <a:endParaRPr lang="ru-RU" dirty="0"/>
          </a:p>
        </p:txBody>
      </p:sp>
      <p:pic>
        <p:nvPicPr>
          <p:cNvPr id="3" name="Picture 2" descr="C:\Users\Сергей\Desktop\конкурс лучшая 20\cmZ8YJMzb0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0" y="1916832"/>
            <a:ext cx="4321175" cy="37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esktop\конкурс лучшая 20\6F7AfttNes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16832"/>
            <a:ext cx="4321175" cy="38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Музей насчитывает более 3000экспонатов,макетов-реконстуции нефтепромыслов  и нефтяного оборудования, эксклюзивные коллекции образцов нефти</a:t>
            </a:r>
          </a:p>
          <a:p>
            <a:r>
              <a:rPr lang="ru-RU" dirty="0" smtClean="0"/>
              <a:t>Узнали кто был первооткрывателем пермской нефти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Музей Пермской нефти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8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w\Downloads\шаблон грамоты (1)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47623" r="4702" b="4369"/>
          <a:stretch/>
        </p:blipFill>
        <p:spPr bwMode="auto">
          <a:xfrm>
            <a:off x="0" y="-54024"/>
            <a:ext cx="9144000" cy="691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w\Desktop\logo-black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311"/>
            <a:ext cx="1572386" cy="11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Рекомендуем!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Приятных прогулок! </a:t>
            </a:r>
            <a:endParaRPr lang="ru-RU" dirty="0"/>
          </a:p>
        </p:txBody>
      </p:sp>
      <p:pic>
        <p:nvPicPr>
          <p:cNvPr id="2052" name="Picture 4" descr="C:\Users\Сергей\Desktop\конкурс лучшая 20\YiV5LxtstQ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872"/>
            <a:ext cx="432117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ергей\Desktop\конкурс лучшая 20\3rZNfILu5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872"/>
            <a:ext cx="4321175" cy="34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ергей\Desktop\конкурс лучшая 20\1-9045-1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6d4bb4b39a9b02df55ea05652b0c0bfe2b292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127</Words>
  <Application>Microsoft Office PowerPoint</Application>
  <PresentationFormat>Экран (4:3)</PresentationFormat>
  <Paragraphs>32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КЛАССная прогулка3 «б» класса по  главной улице нашего города.</vt:lpstr>
      <vt:lpstr>              Экскурсия в библиотеку</vt:lpstr>
      <vt:lpstr>              Самая большая книга</vt:lpstr>
      <vt:lpstr>Музей Пермской нефти  </vt:lpstr>
      <vt:lpstr>           Рекомендуем!              Приятных прогулок!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снова в школу</dc:title>
  <dc:creator>obstinate</dc:creator>
  <dc:description>Шаблон презентации с сайта https://presentation-creation.ru/</dc:description>
  <cp:lastModifiedBy>Сергей</cp:lastModifiedBy>
  <cp:revision>1367</cp:revision>
  <dcterms:created xsi:type="dcterms:W3CDTF">2018-02-25T09:09:03Z</dcterms:created>
  <dcterms:modified xsi:type="dcterms:W3CDTF">2021-10-19T15:17:41Z</dcterms:modified>
</cp:coreProperties>
</file>